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21"/>
  </p:notesMasterIdLst>
  <p:handoutMasterIdLst>
    <p:handoutMasterId r:id="rId22"/>
  </p:handoutMasterIdLst>
  <p:sldIdLst>
    <p:sldId id="276" r:id="rId5"/>
    <p:sldId id="288" r:id="rId6"/>
    <p:sldId id="257" r:id="rId7"/>
    <p:sldId id="258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9" r:id="rId17"/>
    <p:sldId id="285" r:id="rId18"/>
    <p:sldId id="286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7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04-Mar-25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26DF858B-FE76-D980-C769-1908DD438405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93EA0B8-1CF1-CDEB-F052-1FAE4F6F89E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D319A-06DC-2FC6-A9A2-DD2208AB8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1DC3563F-910A-B5A4-15BE-BDD51D07502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6426CDF-AA94-91E7-4071-2399F8171D05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06B82C6-BAE0-96F6-DF78-8995CE89924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D8401829-BE35-836F-D1DB-E0C559E63AB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04A5174-E6B7-3782-BDB1-DD71FFF49FFD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1D10EDF-4369-EEE9-F7F8-28B3383E3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63766F-1522-DF62-21D0-37D0B054BE2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A17460E-91F0-BB9F-C2B3-88FD1B54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7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5E6067D5-BA4E-F5F3-E93D-4B5141366F8E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CBB61990-175B-9253-7F6F-299B1982D03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9D644ABC-D0E4-80D5-1B45-40FBE49CFEA0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482C21-8839-F7A7-8A52-98D854D77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5" y="468415"/>
            <a:ext cx="7620000" cy="1281112"/>
          </a:xfrm>
        </p:spPr>
        <p:txBody>
          <a:bodyPr/>
          <a:lstStyle/>
          <a:p>
            <a:pPr algn="ctr" eaLnBrk="1" hangingPunct="1"/>
            <a:r>
              <a:rPr lang="en-IN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of the Technical Seminar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093912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2E1A5E-CD5F-999D-CE2D-46A70A029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000" y="0"/>
            <a:ext cx="1056000" cy="105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04A2C0B-2769-2AAD-B192-1E4110CC457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D53AFFF-9842-41E5-3C0E-6E417920520A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8B9A3545-4636-4CC0-163E-9846F361470F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7C86B4D-41D9-A8D3-0CCC-1D969BF5CA4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44D5263F-4B22-4305-02EC-6E3DE130A118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457</Words>
  <Application>Microsoft Office PowerPoint</Application>
  <PresentationFormat>Widescreen</PresentationFormat>
  <Paragraphs>51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Calibri Light</vt:lpstr>
      <vt:lpstr>Edwardian Script ITC</vt:lpstr>
      <vt:lpstr>Futura Cyrillic Book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Title of the Technical Seminar</vt:lpstr>
      <vt:lpstr>Agenda</vt:lpstr>
      <vt:lpstr>Abstract</vt:lpstr>
      <vt:lpstr>Introduction</vt:lpstr>
      <vt:lpstr>PowerPoint Presentation</vt:lpstr>
      <vt:lpstr>System Architecture</vt:lpstr>
      <vt:lpstr>Methodology</vt:lpstr>
      <vt:lpstr>Advantages and Disadvantages</vt:lpstr>
      <vt:lpstr>PowerPoint Presentation</vt:lpstr>
      <vt:lpstr>Conclusions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45</cp:revision>
  <dcterms:created xsi:type="dcterms:W3CDTF">2021-09-07T04:22:00Z</dcterms:created>
  <dcterms:modified xsi:type="dcterms:W3CDTF">2025-03-04T04:31:20Z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